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12516" lvl="1" marL="971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12332" lvl="2" marL="1885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12151" lvl="3" marL="2800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11968" lvl="4" marL="371474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11787" lvl="5" marL="46291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11604" lvl="6" marL="55435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11419" lvl="7" marL="6457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11238" lvl="8" marL="7372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0"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0"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0"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0"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0"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0"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0"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0"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Connecting the Chatbot </a:t>
            </a:r>
            <a:br>
              <a:rPr lang="en"/>
            </a:br>
            <a:r>
              <a:rPr lang="en"/>
              <a:t>app to a newly created Serverless service</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4</a:t>
            </a:r>
            <a:r>
              <a:rPr b="0" i="0" lang="en" sz="4398" u="none" cap="none" strike="noStrike">
                <a:solidFill>
                  <a:schemeClr val="lt1"/>
                </a:solidFill>
                <a:latin typeface="Calibri"/>
                <a:ea typeface="Calibri"/>
                <a:cs typeface="Calibri"/>
                <a:sym typeface="Calibri"/>
              </a:rPr>
              <a:t>.2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ts val="3994"/>
              <a:buFont typeface="Calibri"/>
              <a:buChar char="●"/>
            </a:pPr>
            <a:r>
              <a:rPr lang="en" sz="3997">
                <a:solidFill>
                  <a:srgbClr val="434343"/>
                </a:solidFill>
              </a:rPr>
              <a:t>Creating a new service for our chatbot</a:t>
            </a:r>
          </a:p>
          <a:p>
            <a:pPr indent="-723276"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Using the serverless install command</a:t>
            </a:r>
          </a:p>
          <a:p>
            <a:pPr indent="-723276"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Configuring the service to work with our app </a:t>
            </a:r>
          </a:p>
          <a:p>
            <a:pPr indent="-723275"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Review the features at our disposal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Creating a custom </a:t>
            </a:r>
            <a:br>
              <a:rPr lang="en"/>
            </a:br>
            <a:r>
              <a:rPr lang="en"/>
              <a:t>slash command</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